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notesSlides/notesSlide.xml" ContentType="application/vnd.openxmlformats-officedocument.presentationml.notesSlide+xml"/>
  <Override PartName="/ppt/slides/slide3.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notesSlides/notesSlide3.xml" ContentType="application/vnd.openxmlformats-officedocument.presentationml.notes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notesSlides/notesSlide6.xml" ContentType="application/vnd.openxmlformats-officedocument.presentationml.notesSlide+xml"/>
  <Override PartName="/ppt/slides/slide8.xml" ContentType="application/vnd.openxmlformats-officedocument.presentationml.slide+xml"/>
  <Override PartName="/ppt/notesSlides/notesSlide7.xml" ContentType="application/vnd.openxmlformats-officedocument.presentationml.notesSlide+xml"/>
  <Override PartName="/ppt/slides/slide9.xml" ContentType="application/vnd.openxmlformats-officedocument.presentationml.slide+xml"/>
  <Override PartName="/ppt/notesSlides/notesSlide8.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elId0"/>
    <p:sldId id="258" r:id="RelId1"/>
    <p:sldId id="259" r:id="RelId2"/>
    <p:sldId id="260" r:id="RelId3"/>
    <p:sldId id="261" r:id="RelId4"/>
    <p:sldId id="262" r:id="RelId5"/>
    <p:sldId id="263" r:id="RelId6"/>
    <p:sldId id="264" r:id="Rel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34580" autoAdjust="0"/>
    <p:restoredTop sz="86410" autoAdjust="0"/>
  </p:normalViewPr>
  <p:slideViewPr>
    <p:cSldViewPr snapToGrid="0" snapToObjects="1">
      <p:cViewPr varScale="1">
        <p:scale>
          <a:sx n="72" d="100"/>
          <a:sy n="72" d="100"/>
        </p:scale>
        <p:origin x="84" y="75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elId0" /><Relationship Type="http://schemas.openxmlformats.org/officeDocument/2006/relationships/slide" Target="/ppt/slides/slide3.xml" Id="RelId1" /><Relationship Type="http://schemas.openxmlformats.org/officeDocument/2006/relationships/slide" Target="/ppt/slides/slide4.xml" Id="RelId2" /><Relationship Type="http://schemas.openxmlformats.org/officeDocument/2006/relationships/slide" Target="/ppt/slides/slide5.xml" Id="RelId3" /><Relationship Type="http://schemas.openxmlformats.org/officeDocument/2006/relationships/slide" Target="/ppt/slides/slide6.xml" Id="RelId4" /><Relationship Type="http://schemas.openxmlformats.org/officeDocument/2006/relationships/slide" Target="/ppt/slides/slide7.xml" Id="RelId5" /><Relationship Type="http://schemas.openxmlformats.org/officeDocument/2006/relationships/slide" Target="/ppt/slides/slide8.xml" Id="RelId6" /><Relationship Type="http://schemas.openxmlformats.org/officeDocument/2006/relationships/slide" Target="/ppt/slides/slide9.xml" Id="RelId7"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imagea.png>
</file>

<file path=ppt/media/imageb.png>
</file>

<file path=ppt/notesSlides/notesSlide.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azureMap</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2.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Performance_Over_Time (Net_Sales) </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3.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barChart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GM% Variatoin Filter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Show GM%</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4.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Product_Slicer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Produ_View_Markte_Matrix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Toggle Product 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Product_Title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Market_Title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scatterChart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waterfallChart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donutChart</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5.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Produ_View_Markte_Matrix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Produ_View_Markte_Matrix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6.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cardVisual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slicer</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advancedSlicerVisual</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ribbonChart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pivotTable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lineStackedColumnComboChart</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tableEx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7.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notesSlides/notesSlide8.xml><?xml version="1.0" encoding="utf-8"?>
<p:notes xmlns:p="http://schemas.openxmlformats.org/presentationml/2006/main">
  <p:cSld>
    <p:spTree>
      <p:nvGrpSpPr>
        <p:cNvPr id="1" name=""/>
        <p:cNvGrpSpPr/>
        <p:nvPr/>
      </p:nvGrpSpPr>
      <p:grpSpPr/>
      <p:sp>
        <p:nvSpPr>
          <p:cNvPr id="2" name="Slide Text"/>
          <p:cNvSpPr>
            <a:spLocks xmlns:a="http://schemas.openxmlformats.org/drawingml/2006/main" noGrp="1"/>
          </p:cNvSpPr>
          <p:nvPr>
            <p:ph type="body" idx="1"/>
          </p:nvPr>
        </p:nvSpPr>
        <p:spPr/>
        <p:txBody>
          <a:bodyPr xmlns:a="http://schemas.openxmlformats.org/drawingml/2006/main"/>
          <a:lstStyle xmlns:a="http://schemas.openxmlformats.org/drawingml/2006/main"/>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image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actionButton</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shape</a:t>
            </a:r>
            <a:endParaRPr dirty="0"/>
          </a:p>
          <a:p xmlns:a="http://schemas.openxmlformats.org/drawingml/2006/main">
            <a:r>
              <a:rPr b="0" dirty="0"/>
              <a:t>No alt text provided</a:t>
            </a:r>
            <a:endParaRPr dirty="0"/>
          </a:p>
          <a:p xmlns:a="http://schemas.openxmlformats.org/drawingml/2006/main">
            <a:r>
              <a:rPr b="0" dirty="0"/>
              <a:t/>
            </a:r>
            <a:endParaRPr dirty="0"/>
          </a:p>
          <a:p xmlns:a="http://schemas.openxmlformats.org/drawingml/2006/main">
            <a:r>
              <a:rPr b="1" dirty="0"/>
              <a:t>textbox</a:t>
            </a:r>
            <a:endParaRPr dirty="0"/>
          </a:p>
          <a:p xmlns:a="http://schemas.openxmlformats.org/drawingml/2006/main">
            <a:r>
              <a:rPr b="0" dirty="0"/>
              <a:t>No alt text provided</a:t>
            </a:r>
            <a:endParaRPr dirty="0"/>
          </a:p>
          <a:p xmlns:a="http://schemas.openxmlformats.org/drawingml/2006/main">
            <a:r>
              <a:rPr b="0" dirty="0"/>
              <a:t/>
            </a:r>
            <a:endParaRPr dirty="0"/>
          </a:p>
        </p:txBody>
      </p:sp>
    </p:spTree>
    <p:clrMapOvr>
      <a:masterClrMapping xmlns:a="http://schemas.openxmlformats.org/drawingml/2006/main"/>
    </p:clrMapOvr>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11/25/2020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11/25/2020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11/25/2020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11/25/2020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11/25/2020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p14="http://schemas.microsoft.com/office/powerpoint/2010/main"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11/25/2020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image" Target="../media/image1.png" Id="rId2" /><Relationship Type="http://schemas.openxmlformats.org/officeDocument/2006/relationships/slideLayout" Target="../slideLayouts/slideLayout7.xml" Id="rId1" /><Relationship Type="http://schemas.openxmlformats.org/officeDocument/2006/relationships/image" Target="../media/image3.png" Id="rId5" /><Relationship Type="http://schemas.openxmlformats.org/officeDocument/2006/relationships/image" Target="../media/image2.png" Id="rId4" /><Relationship Type="http://schemas.openxmlformats.org/officeDocument/2006/relationships/hyperlink" Target="https://app.powerbi.com/groups/me/reports/6ddaec52-7465-4f68-a1dd-16948256061b?pbi_source=PowerPoint" TargetMode="External" Id="coverSlideHpLink" /></Relationships>
</file>

<file path=ppt/slides/_rels/slide2.xml.rels>&#65279;<?xml version="1.0" encoding="utf-8"?><Relationships xmlns="http://schemas.openxmlformats.org/package/2006/relationships"><Relationship Type="http://schemas.openxmlformats.org/officeDocument/2006/relationships/notesSlide" Target="/ppt/notesSlides/notesSlide.xml" Id="R78eccca021784f2b" /><Relationship Type="http://schemas.openxmlformats.org/officeDocument/2006/relationships/slideLayout" Target="/ppt/slideLayouts/slideLayout8.xml" Id="Rb06a9797ceb64b02" /><Relationship Type="http://schemas.openxmlformats.org/officeDocument/2006/relationships/hyperlink" Target="https://app.powerbi.com/groups/me/reports/6ddaec52-7465-4f68-a1dd-16948256061b/?pbi_source=PowerPoint" TargetMode="External" Id="RelId0" /><Relationship Type="http://schemas.openxmlformats.org/officeDocument/2006/relationships/image" Target="/ppt/media/image4.png" Id="imgId82425209" /></Relationships>
</file>

<file path=ppt/slides/_rels/slide3.xml.rels>&#65279;<?xml version="1.0" encoding="utf-8"?><Relationships xmlns="http://schemas.openxmlformats.org/package/2006/relationships"><Relationship Type="http://schemas.openxmlformats.org/officeDocument/2006/relationships/notesSlide" Target="/ppt/notesSlides/notesSlide2.xml" Id="R3619eece72c04255" /><Relationship Type="http://schemas.openxmlformats.org/officeDocument/2006/relationships/slideLayout" Target="/ppt/slideLayouts/slideLayout8.xml" Id="R5142b2b2ee0a435c" /><Relationship Type="http://schemas.openxmlformats.org/officeDocument/2006/relationships/hyperlink" Target="https://app.powerbi.com/groups/me/reports/6ddaec52-7465-4f68-a1dd-16948256061b/?pbi_source=PowerPoint" TargetMode="External" Id="RelId1" /><Relationship Type="http://schemas.openxmlformats.org/officeDocument/2006/relationships/image" Target="/ppt/media/image5.png" Id="imgId82425210" /></Relationships>
</file>

<file path=ppt/slides/_rels/slide4.xml.rels>&#65279;<?xml version="1.0" encoding="utf-8"?><Relationships xmlns="http://schemas.openxmlformats.org/package/2006/relationships"><Relationship Type="http://schemas.openxmlformats.org/officeDocument/2006/relationships/notesSlide" Target="/ppt/notesSlides/notesSlide3.xml" Id="R4045f0e6ffba4a1c" /><Relationship Type="http://schemas.openxmlformats.org/officeDocument/2006/relationships/slideLayout" Target="/ppt/slideLayouts/slideLayout8.xml" Id="R12da56700c734dec" /><Relationship Type="http://schemas.openxmlformats.org/officeDocument/2006/relationships/hyperlink" Target="https://app.powerbi.com/groups/me/reports/6ddaec52-7465-4f68-a1dd-16948256061b/?pbi_source=PowerPoint" TargetMode="External" Id="RelId2" /><Relationship Type="http://schemas.openxmlformats.org/officeDocument/2006/relationships/image" Target="/ppt/media/image6.png" Id="imgId82425211" /></Relationships>
</file>

<file path=ppt/slides/_rels/slide5.xml.rels>&#65279;<?xml version="1.0" encoding="utf-8"?><Relationships xmlns="http://schemas.openxmlformats.org/package/2006/relationships"><Relationship Type="http://schemas.openxmlformats.org/officeDocument/2006/relationships/notesSlide" Target="/ppt/notesSlides/notesSlide4.xml" Id="R6dfe182e0e754348" /><Relationship Type="http://schemas.openxmlformats.org/officeDocument/2006/relationships/slideLayout" Target="/ppt/slideLayouts/slideLayout8.xml" Id="Rf8b02175762c4609" /><Relationship Type="http://schemas.openxmlformats.org/officeDocument/2006/relationships/hyperlink" Target="https://app.powerbi.com/groups/me/reports/6ddaec52-7465-4f68-a1dd-16948256061b/?pbi_source=PowerPoint" TargetMode="External" Id="RelId3" /><Relationship Type="http://schemas.openxmlformats.org/officeDocument/2006/relationships/image" Target="/ppt/media/image7.png" Id="imgId82425212" /></Relationships>
</file>

<file path=ppt/slides/_rels/slide6.xml.rels>&#65279;<?xml version="1.0" encoding="utf-8"?><Relationships xmlns="http://schemas.openxmlformats.org/package/2006/relationships"><Relationship Type="http://schemas.openxmlformats.org/officeDocument/2006/relationships/notesSlide" Target="/ppt/notesSlides/notesSlide5.xml" Id="Radcfa2ee210b43ed" /><Relationship Type="http://schemas.openxmlformats.org/officeDocument/2006/relationships/slideLayout" Target="/ppt/slideLayouts/slideLayout8.xml" Id="Ra27fea3720ed4a49" /><Relationship Type="http://schemas.openxmlformats.org/officeDocument/2006/relationships/hyperlink" Target="https://app.powerbi.com/groups/me/reports/6ddaec52-7465-4f68-a1dd-16948256061b/?pbi_source=PowerPoint" TargetMode="External" Id="RelId4" /><Relationship Type="http://schemas.openxmlformats.org/officeDocument/2006/relationships/image" Target="/ppt/media/image8.png" Id="imgId82425213" /></Relationships>
</file>

<file path=ppt/slides/_rels/slide7.xml.rels>&#65279;<?xml version="1.0" encoding="utf-8"?><Relationships xmlns="http://schemas.openxmlformats.org/package/2006/relationships"><Relationship Type="http://schemas.openxmlformats.org/officeDocument/2006/relationships/notesSlide" Target="/ppt/notesSlides/notesSlide6.xml" Id="Rd1339a5c418e44d4" /><Relationship Type="http://schemas.openxmlformats.org/officeDocument/2006/relationships/slideLayout" Target="/ppt/slideLayouts/slideLayout8.xml" Id="R9f7357289d7a4684" /><Relationship Type="http://schemas.openxmlformats.org/officeDocument/2006/relationships/hyperlink" Target="https://app.powerbi.com/groups/me/reports/6ddaec52-7465-4f68-a1dd-16948256061b/?pbi_source=PowerPoint" TargetMode="External" Id="RelId5" /><Relationship Type="http://schemas.openxmlformats.org/officeDocument/2006/relationships/image" Target="/ppt/media/image9.png" Id="imgId82425214" /></Relationships>
</file>

<file path=ppt/slides/_rels/slide8.xml.rels>&#65279;<?xml version="1.0" encoding="utf-8"?><Relationships xmlns="http://schemas.openxmlformats.org/package/2006/relationships"><Relationship Type="http://schemas.openxmlformats.org/officeDocument/2006/relationships/notesSlide" Target="/ppt/notesSlides/notesSlide7.xml" Id="Rf543959715e74a95" /><Relationship Type="http://schemas.openxmlformats.org/officeDocument/2006/relationships/slideLayout" Target="/ppt/slideLayouts/slideLayout8.xml" Id="R8bfc805c35a947cc" /><Relationship Type="http://schemas.openxmlformats.org/officeDocument/2006/relationships/hyperlink" Target="https://app.powerbi.com/groups/me/reports/6ddaec52-7465-4f68-a1dd-16948256061b/?pbi_source=PowerPoint" TargetMode="External" Id="RelId6" /><Relationship Type="http://schemas.openxmlformats.org/officeDocument/2006/relationships/image" Target="/ppt/media/imagea.png" Id="imgId82425215" /></Relationships>
</file>

<file path=ppt/slides/_rels/slide9.xml.rels>&#65279;<?xml version="1.0" encoding="utf-8"?><Relationships xmlns="http://schemas.openxmlformats.org/package/2006/relationships"><Relationship Type="http://schemas.openxmlformats.org/officeDocument/2006/relationships/notesSlide" Target="/ppt/notesSlides/notesSlide8.xml" Id="R17501bb53d124dbb" /><Relationship Type="http://schemas.openxmlformats.org/officeDocument/2006/relationships/slideLayout" Target="/ppt/slideLayouts/slideLayout8.xml" Id="R4181f12ad50741cd" /><Relationship Type="http://schemas.openxmlformats.org/officeDocument/2006/relationships/hyperlink" Target="https://app.powerbi.com/groups/me/reports/6ddaec52-7465-4f68-a1dd-16948256061b/?pbi_source=PowerPoint" TargetMode="External" Id="RelId7" /><Relationship Type="http://schemas.openxmlformats.org/officeDocument/2006/relationships/image" Target="/ppt/media/imageb.png" Id="imgId82425216" /></Relationships>
</file>

<file path=ppt/slides/slide1.xml><?xml version="1.0" encoding="utf-8"?>
<p:sld xmlns:adec="http://schemas.microsoft.com/office/drawing/2017/decorative" xmlns:a14="http://schemas.microsoft.com/office/drawing/2010/main" xmlns:p14="http://schemas.microsoft.com/office/powerpoint/2010/main"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810584" y="2982149"/>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Business Insights 360 updated</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853448" y="3658761"/>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r>
              <a:rPr lang="en-US" dirty="0">
                <a:solidFill>
                  <a:schemeClr val="bg1"/>
                </a:solidFill>
                <a:hlinkClick r:id="coverSlideHpLink"/>
              </a:rPr>
              <a:t>View in Power BI</a:t>
            </a:r>
            <a:endParaRPr lang="en-US" dirty="0">
              <a:solidFill>
                <a:schemeClr val="bg1"/>
              </a:solidFill>
            </a:endParaRPr>
          </a:p>
        </p:txBody>
      </p:sp>
      <p:sp>
        <p:nvSpPr>
          <p:cNvPr id="17" name="TextBox 16"/>
          <p:cNvSpPr txBox="1"/>
          <p:nvPr/>
        </p:nvSpPr>
        <p:spPr>
          <a:xfrm>
            <a:off x="832315" y="5823544"/>
            <a:ext cx="2177716" cy="369332"/>
          </a:xfrm>
          <a:prstGeom prst="rect">
            <a:avLst/>
          </a:prstGeom>
          <a:noFill/>
        </p:spPr>
        <p:txBody>
          <a:bodyPr wrap="square" rtlCol="0">
            <a:spAutoFit/>
          </a:bodyPr>
          <a:lstStyle/>
          <a:p>
            <a:r>
              <a:rPr lang="en-US" sz="900" b="1" i="0" dirty="0">
                <a:solidFill>
                  <a:schemeClr val="bg1"/>
                </a:solidFill>
                <a:latin typeface="Segoe UI Semibold" charset="0"/>
                <a:ea typeface="Segoe UI Semibold" charset="0"/>
                <a:cs typeface="Segoe UI Semibold" charset="0"/>
              </a:rPr>
              <a:t>Downloaded at:</a:t>
            </a:r>
          </a:p>
          <a:p>
            <a:r>
              <a:rPr lang="en-US" sz="900" b="0" i="0" dirty="0">
                <a:solidFill>
                  <a:schemeClr val="bg1"/>
                </a:solidFill>
                <a:latin typeface="Segoe UI" charset="0"/>
                <a:ea typeface="Segoe UI" charset="0"/>
                <a:cs typeface="Segoe UI" charset="0"/>
              </a:rPr>
              <a:t>3/16/2025 6:56:14 PM UTC</a:t>
            </a:r>
          </a:p>
        </p:txBody>
      </p:sp>
      <p:sp>
        <p:nvSpPr>
          <p:cNvPr id="10" name="TextBox 9"/>
          <p:cNvSpPr txBox="1"/>
          <p:nvPr/>
        </p:nvSpPr>
        <p:spPr>
          <a:xfrm>
            <a:off x="828512" y="5407903"/>
            <a:ext cx="2177716" cy="369332"/>
          </a:xfrm>
          <a:prstGeom prst="rect">
            <a:avLst/>
          </a:prstGeom>
          <a:noFill/>
        </p:spPr>
        <p:txBody>
          <a:bodyPr wrap="square" rtlCol="0">
            <a:spAutoFit/>
          </a:bodyPr>
          <a:lstStyle/>
          <a:p>
            <a:r>
              <a:rPr lang="en-US" sz="900" b="1" dirty="0">
                <a:solidFill>
                  <a:schemeClr val="bg1"/>
                </a:solidFill>
                <a:latin typeface="Segoe UI Semibold" charset="0"/>
                <a:ea typeface="Segoe UI Semibold" charset="0"/>
                <a:cs typeface="Segoe UI Semibold" charset="0"/>
              </a:rPr>
              <a:t>Last data refresh:</a:t>
            </a:r>
            <a:endParaRPr lang="en-US" sz="900" b="1" i="0" dirty="0">
              <a:solidFill>
                <a:schemeClr val="bg1"/>
              </a:solidFill>
              <a:latin typeface="Segoe UI Semibold" charset="0"/>
              <a:ea typeface="Segoe UI Semibold" charset="0"/>
              <a:cs typeface="Segoe UI Semibold" charset="0"/>
            </a:endParaRPr>
          </a:p>
          <a:p>
            <a:r>
              <a:rPr lang="en-US" sz="900" dirty="0">
                <a:solidFill>
                  <a:schemeClr val="bg1"/>
                </a:solidFill>
                <a:latin typeface="Segoe UI" charset="0"/>
                <a:ea typeface="Segoe UI" charset="0"/>
                <a:cs typeface="Segoe UI" charset="0"/>
              </a:rPr>
              <a:t>3/16/2025 2:37:15 PM UTC</a:t>
            </a:r>
            <a:endParaRPr lang="en-US" sz="900" b="0" i="0" dirty="0">
              <a:solidFill>
                <a:schemeClr val="bg1"/>
              </a:solidFill>
              <a:latin typeface="Segoe UI" charset="0"/>
              <a:ea typeface="Segoe UI" charset="0"/>
              <a:cs typeface="Segoe UI" charset="0"/>
            </a:endParaRPr>
          </a:p>
        </p:txBody>
      </p:sp>
      <p:pic>
        <p:nvPicPr>
          <p:cNvPr id="16" name="Picture 15" descr="Microsoft Power BI"/>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pic>
        <p:nvPicPr>
          <p:cNvPr id="18" name="Picture 17">
            <a:extLs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139696" y="3694176"/>
            <a:ext cx="162027" cy="15302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2.xml><?xml version="1.0" encoding="utf-8"?>
<p:sld xmlns:p="http://schemas.openxmlformats.org/presentationml/2006/main">
  <p:cSld>
    <p:spTree>
      <p:nvGrpSpPr>
        <p:cNvPr id="1" name=""/>
        <p:cNvGrpSpPr/>
        <p:nvPr/>
      </p:nvGrpSpPr>
      <p:grpSpPr/>
      <p:pic>
        <p:nvPicPr>
          <p:cNvPr id="3" name="Picture" title="This slide contains the following visuals: shape ,shape ,image ,textbox ,shape ,image ,actionButton ,image ,actionButton ,image ,actionButton ,image ,actionButton ,textbox ,textbox ,shape ,textbox ,shape ,shape ,textbox ,textbox ,actionButton ,image ,shape ,textbox ,textbox ,card ,textbox ,card ,azureMap ,textbox ,image ,actionButton ,image ,actionButton ,textbox ,shape ,textbox ,shape. Please refer to the notes on this slide for details">
            <a:hlinkClick xmlns:r="http://schemas.openxmlformats.org/officeDocument/2006/relationships" xmlns:a="http://schemas.openxmlformats.org/drawingml/2006/main" r:id="RelId0"/>
          </p:cNvPr>
          <p:cNvPicPr>
            <a:picLocks xmlns:a="http://schemas.openxmlformats.org/drawingml/2006/main" noChangeAspect="1"/>
          </p:cNvPicPr>
          <p:nvPr/>
        </p:nvPicPr>
        <p:blipFill>
          <a:blip xmlns:r="http://schemas.openxmlformats.org/officeDocument/2006/relationships" xmlns:a="http://schemas.openxmlformats.org/drawingml/2006/main" r:embed="imgId82425209"/>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HOME</a:t>
            </a:r>
          </a:p>
        </p:txBody>
      </p:sp>
    </p:spTree>
    <p:clrMapOvr>
      <a:masterClrMapping xmlns:a="http://schemas.openxmlformats.org/drawingml/2006/main"/>
    </p:clrMapOvr>
  </p:cSld>
</p:sld>
</file>

<file path=ppt/slides/slide3.xml><?xml version="1.0" encoding="utf-8"?>
<p:sld xmlns:p="http://schemas.openxmlformats.org/presentationml/2006/main">
  <p:cSld>
    <p:spTree>
      <p:nvGrpSpPr>
        <p:cNvPr id="1" name=""/>
        <p:cNvGrpSpPr/>
        <p:nvPr/>
      </p:nvGrpSpPr>
      <p:grpSpPr/>
      <p:pic>
        <p:nvPicPr>
          <p:cNvPr id="3" name="Picture" title="This slide contains the following visuals: advancedSlicerVisual ,cardVisual ,shape ,shape ,image ,textbox ,image ,textbox ,slicer ,slicer ,slicer ,shape ,advancedSlicerVisual ,advancedSlicerVisual ,shape ,advancedSlicerVisual ,shape ,textbox ,textbox ,textbox ,shape ,textbox ,Performance_Over_Time (Net_Sales)  ,pivotTable ,card ,slicer ,textbox ,textbox ,slicer ,shape ,shape ,pivotTable ,shape ,textbox ,image ,actionButton ,image ,actionButton ,image ,actionButton ,image ,actionButton ,image ,actionButton ,image ,actionButton ,image ,image ,image ,actionButton ,card ,image ,actionButton. Please refer to the notes on this slide for details">
            <a:hlinkClick xmlns:r="http://schemas.openxmlformats.org/officeDocument/2006/relationships" xmlns:a="http://schemas.openxmlformats.org/drawingml/2006/main" r:id="RelId1"/>
          </p:cNvPr>
          <p:cNvPicPr>
            <a:picLocks xmlns:a="http://schemas.openxmlformats.org/drawingml/2006/main" noChangeAspect="1"/>
          </p:cNvPicPr>
          <p:nvPr/>
        </p:nvPicPr>
        <p:blipFill>
          <a:blip xmlns:r="http://schemas.openxmlformats.org/officeDocument/2006/relationships" xmlns:a="http://schemas.openxmlformats.org/drawingml/2006/main" r:embed="imgId82425210"/>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Finance_View_NEW</a:t>
            </a:r>
          </a:p>
        </p:txBody>
      </p:sp>
    </p:spTree>
    <p:clrMapOvr>
      <a:masterClrMapping xmlns:a="http://schemas.openxmlformats.org/drawingml/2006/main"/>
    </p:clrMapOvr>
  </p:cSld>
</p:sld>
</file>

<file path=ppt/slides/slide4.xml><?xml version="1.0" encoding="utf-8"?>
<p:sld xmlns:p="http://schemas.openxmlformats.org/presentationml/2006/main">
  <p:cSld>
    <p:spTree>
      <p:nvGrpSpPr>
        <p:cNvPr id="1" name=""/>
        <p:cNvGrpSpPr/>
        <p:nvPr/>
      </p:nvGrpSpPr>
      <p:grpSpPr/>
      <p:pic>
        <p:nvPicPr>
          <p:cNvPr id="3" name="Picture" title="This slide contains the following visuals: advancedSlicerVisual ,shape ,shape ,image ,textbox ,image ,textbox ,slicer ,slicer ,slicer ,shape ,advancedSlicerVisual ,advancedSlicerVisual ,shape ,advancedSlicerVisual ,textbox ,textbox ,textbox ,shape ,textbox ,shape ,shape ,image ,actionButton ,image ,actionButton ,image ,actionButton ,image ,actionButton ,image ,actionButton ,image ,actionButton ,image ,actionButton ,image ,actionButton ,donutChart ,donutChart ,barChart ,GM% Variatoin Filter ,scatterChart ,textbox ,actionButton ,scatterChart ,Show GM% ,pivotTable ,textbox ,textbox ,slicer ,shape. Please refer to the notes on this slide for details">
            <a:hlinkClick xmlns:r="http://schemas.openxmlformats.org/officeDocument/2006/relationships" xmlns:a="http://schemas.openxmlformats.org/drawingml/2006/main" r:id="RelId2"/>
          </p:cNvPr>
          <p:cNvPicPr>
            <a:picLocks xmlns:a="http://schemas.openxmlformats.org/drawingml/2006/main" noChangeAspect="1"/>
          </p:cNvPicPr>
          <p:nvPr/>
        </p:nvPicPr>
        <p:blipFill>
          <a:blip xmlns:r="http://schemas.openxmlformats.org/officeDocument/2006/relationships" xmlns:a="http://schemas.openxmlformats.org/drawingml/2006/main" r:embed="imgId82425211"/>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Sales_View_NEW</a:t>
            </a:r>
          </a:p>
        </p:txBody>
      </p:sp>
    </p:spTree>
    <p:clrMapOvr>
      <a:masterClrMapping xmlns:a="http://schemas.openxmlformats.org/drawingml/2006/main"/>
    </p:clrMapOvr>
  </p:cSld>
</p:sld>
</file>

<file path=ppt/slides/slide5.xml><?xml version="1.0" encoding="utf-8"?>
<p:sld xmlns:p="http://schemas.openxmlformats.org/presentationml/2006/main">
  <p:cSld>
    <p:spTree>
      <p:nvGrpSpPr>
        <p:cNvPr id="1" name=""/>
        <p:cNvGrpSpPr/>
        <p:nvPr/>
      </p:nvGrpSpPr>
      <p:grpSpPr/>
      <p:pic>
        <p:nvPicPr>
          <p:cNvPr id="3" name="Picture" title="This slide contains the following visuals: advancedSlicerVisual ,shape ,shape ,image ,textbox ,image ,textbox ,slicer ,slicer ,slicer ,shape ,advancedSlicerVisual ,advancedSlicerVisual ,shape ,advancedSlicerVisual ,textbox ,textbox ,textbox ,shape ,textbox ,shape ,shape ,image ,actionButton ,image ,actionButton ,image ,actionButton ,image ,actionButton ,image ,actionButton ,image ,actionButton ,image ,actionButton ,image ,actionButton ,scatterChart ,textbox ,actionButton ,textbox ,Product_Slicer ,slicer ,Produ_View_Markte_Matrix ,pivotTable ,image ,Toggle Product ON ,Product_Title ,Market_Title ,shape ,scatterChart ,slicer ,waterfallChart ,donutChart. Please refer to the notes on this slide for details">
            <a:hlinkClick xmlns:r="http://schemas.openxmlformats.org/officeDocument/2006/relationships" xmlns:a="http://schemas.openxmlformats.org/drawingml/2006/main" r:id="RelId3"/>
          </p:cNvPr>
          <p:cNvPicPr>
            <a:picLocks xmlns:a="http://schemas.openxmlformats.org/drawingml/2006/main" noChangeAspect="1"/>
          </p:cNvPicPr>
          <p:nvPr/>
        </p:nvPicPr>
        <p:blipFill>
          <a:blip xmlns:r="http://schemas.openxmlformats.org/officeDocument/2006/relationships" xmlns:a="http://schemas.openxmlformats.org/drawingml/2006/main" r:embed="imgId82425212"/>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Marketing_view_New</a:t>
            </a:r>
          </a:p>
        </p:txBody>
      </p:sp>
    </p:spTree>
    <p:clrMapOvr>
      <a:masterClrMapping xmlns:a="http://schemas.openxmlformats.org/drawingml/2006/main"/>
    </p:clrMapOvr>
  </p:cSld>
</p:sld>
</file>

<file path=ppt/slides/slide6.xml><?xml version="1.0" encoding="utf-8"?>
<p:sld xmlns:p="http://schemas.openxmlformats.org/presentationml/2006/main">
  <p:cSld>
    <p:spTree>
      <p:nvGrpSpPr>
        <p:cNvPr id="1" name=""/>
        <p:cNvGrpSpPr/>
        <p:nvPr/>
      </p:nvGrpSpPr>
      <p:grpSpPr/>
      <p:pic>
        <p:nvPicPr>
          <p:cNvPr id="3" name="Picture" title="This slide contains the following visuals: advancedSlicerVisual ,cardVisual ,shape ,shape ,image ,textbox ,image ,textbox ,slicer ,slicer ,slicer ,shape ,advancedSlicerVisual ,advancedSlicerVisual ,shape ,advancedSlicerVisual ,shape ,textbox ,textbox ,textbox ,shape ,textbox ,shape ,textbox ,image ,actionButton ,image ,actionButton ,image ,actionButton ,image ,actionButton ,image ,actionButton ,image ,actionButton ,image ,actionButton ,image ,actionButton ,card ,Produ_View_Markte_Matrix ,Produ_View_Markte_Matrix ,textbox ,lineStackedColumnComboChart ,textbox. Please refer to the notes on this slide for details">
            <a:hlinkClick xmlns:r="http://schemas.openxmlformats.org/officeDocument/2006/relationships" xmlns:a="http://schemas.openxmlformats.org/drawingml/2006/main" r:id="RelId4"/>
          </p:cNvPr>
          <p:cNvPicPr>
            <a:picLocks xmlns:a="http://schemas.openxmlformats.org/drawingml/2006/main" noChangeAspect="1"/>
          </p:cNvPicPr>
          <p:nvPr/>
        </p:nvPicPr>
        <p:blipFill>
          <a:blip xmlns:r="http://schemas.openxmlformats.org/officeDocument/2006/relationships" xmlns:a="http://schemas.openxmlformats.org/drawingml/2006/main" r:embed="imgId82425213"/>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Supply_Chain_View_NEW</a:t>
            </a:r>
          </a:p>
        </p:txBody>
      </p:sp>
    </p:spTree>
    <p:clrMapOvr>
      <a:masterClrMapping xmlns:a="http://schemas.openxmlformats.org/drawingml/2006/main"/>
    </p:clrMapOvr>
  </p:cSld>
</p:sld>
</file>

<file path=ppt/slides/slide7.xml><?xml version="1.0" encoding="utf-8"?>
<p:sld xmlns:p="http://schemas.openxmlformats.org/presentationml/2006/main">
  <p:cSld>
    <p:spTree>
      <p:nvGrpSpPr>
        <p:cNvPr id="1" name=""/>
        <p:cNvGrpSpPr/>
        <p:nvPr/>
      </p:nvGrpSpPr>
      <p:grpSpPr/>
      <p:pic>
        <p:nvPicPr>
          <p:cNvPr id="3" name="Picture" title="This slide contains the following visuals: advancedSlicerVisual ,cardVisual ,shape ,shape ,image ,textbox ,image ,textbox ,slicer ,slicer ,slicer ,shape ,advancedSlicerVisual ,advancedSlicerVisual ,shape ,advancedSlicerVisual ,textbox ,textbox ,textbox ,shape ,textbox ,shape ,image ,actionButton ,image ,actionButton ,image ,actionButton ,image ,actionButton ,image ,actionButton ,image ,actionButton ,image ,actionButton ,image ,actionButton ,ribbonChart ,textbox ,pivotTable ,textbox ,lineStackedColumnComboChart ,textbox ,tableEx ,textbox ,tableEx. Please refer to the notes on this slide for details">
            <a:hlinkClick xmlns:r="http://schemas.openxmlformats.org/officeDocument/2006/relationships" xmlns:a="http://schemas.openxmlformats.org/drawingml/2006/main" r:id="RelId5"/>
          </p:cNvPr>
          <p:cNvPicPr>
            <a:picLocks xmlns:a="http://schemas.openxmlformats.org/drawingml/2006/main" noChangeAspect="1"/>
          </p:cNvPicPr>
          <p:nvPr/>
        </p:nvPicPr>
        <p:blipFill>
          <a:blip xmlns:r="http://schemas.openxmlformats.org/officeDocument/2006/relationships" xmlns:a="http://schemas.openxmlformats.org/drawingml/2006/main" r:embed="imgId82425214"/>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Executive_View_NEW</a:t>
            </a:r>
          </a:p>
        </p:txBody>
      </p:sp>
    </p:spTree>
    <p:clrMapOvr>
      <a:masterClrMapping xmlns:a="http://schemas.openxmlformats.org/drawingml/2006/main"/>
    </p:clrMapOvr>
  </p:cSld>
</p:sld>
</file>

<file path=ppt/slides/slide8.xml><?xml version="1.0" encoding="utf-8"?>
<p:sld xmlns:p="http://schemas.openxmlformats.org/presentationml/2006/main">
  <p:cSld>
    <p:spTree>
      <p:nvGrpSpPr>
        <p:cNvPr id="1" name=""/>
        <p:cNvGrpSpPr/>
        <p:nvPr/>
      </p:nvGrpSpPr>
      <p:grpSpPr/>
      <p:pic>
        <p:nvPicPr>
          <p:cNvPr id="3" name="Picture" title="This slide contains the following visuals: shape ,shape ,image ,textbox ,image ,actionButton ,image ,actionButton ,image ,actionButton ,image ,actionButton ,image ,actionButton ,image ,actionButton ,image ,actionButton ,image ,actionButton ,shape ,shape ,shape ,shape ,shape ,shape. Please refer to the notes on this slide for details">
            <a:hlinkClick xmlns:r="http://schemas.openxmlformats.org/officeDocument/2006/relationships" xmlns:a="http://schemas.openxmlformats.org/drawingml/2006/main" r:id="RelId6"/>
          </p:cNvPr>
          <p:cNvPicPr>
            <a:picLocks xmlns:a="http://schemas.openxmlformats.org/drawingml/2006/main" noChangeAspect="1"/>
          </p:cNvPicPr>
          <p:nvPr/>
        </p:nvPicPr>
        <p:blipFill>
          <a:blip xmlns:r="http://schemas.openxmlformats.org/officeDocument/2006/relationships" xmlns:a="http://schemas.openxmlformats.org/drawingml/2006/main" r:embed="imgId82425215"/>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Support_Page_New</a:t>
            </a:r>
          </a:p>
        </p:txBody>
      </p:sp>
    </p:spTree>
    <p:clrMapOvr>
      <a:masterClrMapping xmlns:a="http://schemas.openxmlformats.org/drawingml/2006/main"/>
    </p:clrMapOvr>
  </p:cSld>
</p:sld>
</file>

<file path=ppt/slides/slide9.xml><?xml version="1.0" encoding="utf-8"?>
<p:sld xmlns:p="http://schemas.openxmlformats.org/presentationml/2006/main">
  <p:cSld>
    <p:spTree>
      <p:nvGrpSpPr>
        <p:cNvPr id="1" name=""/>
        <p:cNvGrpSpPr/>
        <p:nvPr/>
      </p:nvGrpSpPr>
      <p:grpSpPr/>
      <p:pic>
        <p:nvPicPr>
          <p:cNvPr id="3" name="Picture" title="This slide contains the following visuals: shape ,shape ,image ,textbox ,image ,actionButton ,image ,actionButton ,image ,actionButton ,image ,actionButton ,image ,actionButton ,image ,actionButton ,image ,actionButton ,image ,actionButton ,shape ,textbox. Please refer to the notes on this slide for details">
            <a:hlinkClick xmlns:r="http://schemas.openxmlformats.org/officeDocument/2006/relationships" xmlns:a="http://schemas.openxmlformats.org/drawingml/2006/main" r:id="RelId7"/>
          </p:cNvPr>
          <p:cNvPicPr>
            <a:picLocks xmlns:a="http://schemas.openxmlformats.org/drawingml/2006/main" noChangeAspect="1"/>
          </p:cNvPicPr>
          <p:nvPr/>
        </p:nvPicPr>
        <p:blipFill>
          <a:blip xmlns:r="http://schemas.openxmlformats.org/officeDocument/2006/relationships" xmlns:a="http://schemas.openxmlformats.org/drawingml/2006/main" r:embed="imgId82425216"/>
          <a:stretch xmlns:a="http://schemas.openxmlformats.org/drawingml/2006/main">
            <a:fillRect/>
          </a:stretch>
        </p:blipFill>
        <p:spPr>
          <a:xfrm xmlns:a="http://schemas.openxmlformats.org/drawingml/2006/main">
            <a:off x="47625" y="0"/>
            <a:ext cx="12077700" cy="6858000"/>
          </a:xfrm>
          <a:prstGeom xmlns:a="http://schemas.openxmlformats.org/drawingml/2006/main" prst="rect">
            <a:avLst/>
          </a:prstGeom>
          <a:noFill xmlns:a="http://schemas.openxmlformats.org/drawingml/2006/main"/>
        </p:spPr>
      </p:pic>
      <p:sp>
        <p:nvSpPr>
          <p:cNvPr id="4" name="Title" hidden="1"/>
          <p:cNvSpPr>
            <a:spLocks xmlns:a="http://schemas.openxmlformats.org/drawingml/2006/main" noGrp="1"/>
          </p:cNvSpPr>
          <p:nvPr>
            <p:ph type="title"/>
          </p:nvPr>
        </p:nvSpPr>
        <p:spPr/>
        <p:txBody>
          <a:bodyPr xmlns:a="http://schemas.openxmlformats.org/drawingml/2006/main"/>
          <a:lstStyle xmlns:a="http://schemas.openxmlformats.org/drawingml/2006/main"/>
          <a:p xmlns:a="http://schemas.openxmlformats.org/drawingml/2006/main">
            <a:r>
              <a:t>Info_Page_New</a:t>
            </a:r>
          </a:p>
        </p:txBody>
      </p:sp>
    </p:spTree>
    <p:clrMapOvr>
      <a:masterClrMapping xmlns:a="http://schemas.openxmlformats.org/drawingml/2006/main"/>
    </p:clrMapOvr>
  </p:cSld>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TotalTime>
  <Words>27</Words>
  <Application>Microsoft Office PowerPoint</Application>
  <PresentationFormat>Widescreen</PresentationFormat>
  <Paragraphs>6</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Segoe UI</vt:lpstr>
      <vt:lpstr>Segoe UI Light</vt:lpstr>
      <vt:lpstr>Segoe UI Semibold</vt:lpstr>
      <vt:lpstr>Custom Design</vt:lpstr>
      <vt:lpstr>#Name of Power BI report#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Brian Butler</cp:lastModifiedBy>
  <cp:revision>4</cp:revision>
  <dcterms:created xsi:type="dcterms:W3CDTF">2016-09-04T11:54:55Z</dcterms:created>
  <dcterms:modified xsi:type="dcterms:W3CDTF">2020-11-25T15:29:01Z</dcterms:modified>
</cp:coreProperties>
</file>

<file path=docProps/thumbnail.jpeg>
</file>